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avi"/><Relationship Id="rId7" Type="http://schemas.openxmlformats.org/officeDocument/2006/relationships/image" Target="../media/image4.png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e_binary_fps1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lum bright="10000"/>
          </a:blip>
          <a:srcRect l="24947" r="23350"/>
          <a:stretch/>
        </p:blipFill>
        <p:spPr>
          <a:xfrm>
            <a:off x="1259632" y="332656"/>
            <a:ext cx="2695408" cy="5213236"/>
          </a:xfrm>
        </p:spPr>
      </p:pic>
      <p:pic>
        <p:nvPicPr>
          <p:cNvPr id="5" name="bone_gray_fps1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>
            <a:lum bright="10000"/>
          </a:blip>
          <a:srcRect l="24947" r="23350"/>
          <a:stretch/>
        </p:blipFill>
        <p:spPr>
          <a:xfrm>
            <a:off x="4824107" y="332656"/>
            <a:ext cx="2700221" cy="5222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5586189"/>
            <a:ext cx="2448272" cy="50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Virtual </a:t>
            </a:r>
            <a:r>
              <a:rPr lang="en-US" dirty="0" smtClean="0">
                <a:solidFill>
                  <a:schemeClr val="tx1"/>
                </a:solidFill>
              </a:rPr>
              <a:t>landmarks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bone binary 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5586190"/>
            <a:ext cx="2592288" cy="50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</a:t>
            </a:r>
            <a:r>
              <a:rPr lang="en-US" dirty="0" smtClean="0">
                <a:solidFill>
                  <a:schemeClr val="tx1"/>
                </a:solidFill>
              </a:rPr>
              <a:t>landmarks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bone gray image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_rps_binary_fps1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lum bright="14000" contrast="2000"/>
          </a:blip>
          <a:srcRect l="9028" t="509" r="7271" b="7669"/>
          <a:stretch/>
        </p:blipFill>
        <p:spPr>
          <a:xfrm>
            <a:off x="539552" y="619201"/>
            <a:ext cx="4005312" cy="4393976"/>
          </a:xfrm>
          <a:prstGeom prst="rect">
            <a:avLst/>
          </a:prstGeom>
        </p:spPr>
      </p:pic>
      <p:pic>
        <p:nvPicPr>
          <p:cNvPr id="9" name="l_rps_gray_fps10_new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>
            <a:lum bright="19000"/>
          </a:blip>
          <a:srcRect l="8110" r="8189" b="9270"/>
          <a:stretch/>
        </p:blipFill>
        <p:spPr>
          <a:xfrm>
            <a:off x="4572000" y="620687"/>
            <a:ext cx="4052176" cy="43924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18072" y="5085183"/>
            <a:ext cx="2448272" cy="50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Virtual </a:t>
            </a:r>
            <a:r>
              <a:rPr lang="en-US" dirty="0" smtClean="0">
                <a:solidFill>
                  <a:schemeClr val="tx1"/>
                </a:solidFill>
              </a:rPr>
              <a:t>landmarks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lung binary image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5085184"/>
            <a:ext cx="2448272" cy="50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Virtual </a:t>
            </a:r>
            <a:r>
              <a:rPr lang="en-US" dirty="0" smtClean="0">
                <a:solidFill>
                  <a:schemeClr val="tx1"/>
                </a:solidFill>
              </a:rPr>
              <a:t>landmarks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Lung gray image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</Words>
  <Application>Microsoft Office PowerPoint</Application>
  <PresentationFormat>On-screen Show (4:3)</PresentationFormat>
  <Paragraphs>8</Paragraphs>
  <Slides>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宋体</vt:lpstr>
      <vt:lpstr>Arial</vt:lpstr>
      <vt:lpstr>Calibri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</dc:creator>
  <cp:lastModifiedBy>佟雨兵</cp:lastModifiedBy>
  <cp:revision>5</cp:revision>
  <dcterms:created xsi:type="dcterms:W3CDTF">2018-07-27T03:30:43Z</dcterms:created>
  <dcterms:modified xsi:type="dcterms:W3CDTF">2018-09-10T18:42:16Z</dcterms:modified>
</cp:coreProperties>
</file>